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3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2" r:id="rId10"/>
    <p:sldId id="267" r:id="rId11"/>
    <p:sldId id="273" r:id="rId12"/>
    <p:sldId id="274" r:id="rId13"/>
    <p:sldId id="275" r:id="rId14"/>
    <p:sldId id="263" r:id="rId15"/>
    <p:sldId id="268" r:id="rId16"/>
    <p:sldId id="270" r:id="rId17"/>
    <p:sldId id="271" r:id="rId18"/>
    <p:sldId id="272" r:id="rId19"/>
    <p:sldId id="264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612"/>
    <a:srgbClr val="B3E274"/>
    <a:srgbClr val="77B525"/>
    <a:srgbClr val="9CD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86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61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66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303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244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64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262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772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681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5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95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62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97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02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6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14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12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7B525"/>
            </a:gs>
            <a:gs pos="100000">
              <a:srgbClr val="3956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5F63E9B-76E3-47BB-AF1D-D82A5C6F8C4A}" type="datetimeFigureOut">
              <a:rPr lang="de-DE" smtClean="0"/>
              <a:t>12.08.2019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8966A-BA2E-45D6-8CCB-A01A33CCC9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506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  <p:sldLayoutId id="2147484365" r:id="rId12"/>
    <p:sldLayoutId id="2147484366" r:id="rId13"/>
    <p:sldLayoutId id="2147484367" r:id="rId14"/>
    <p:sldLayoutId id="2147484368" r:id="rId15"/>
    <p:sldLayoutId id="2147484369" r:id="rId16"/>
    <p:sldLayoutId id="21474843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364F8-081E-482D-8F6C-1862B9A94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Pest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41B2E1-7612-49C2-A9F5-7F05787F62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specialised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798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EAABC-97FE-4F7A-B3B5-D5FE2E98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Benjamin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3405FA-D80F-40D9-9FB2-26637B14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Unity</a:t>
            </a:r>
          </a:p>
          <a:p>
            <a:r>
              <a:rPr lang="de-DE" dirty="0"/>
              <a:t>Blender</a:t>
            </a:r>
          </a:p>
          <a:p>
            <a:r>
              <a:rPr lang="de-DE" dirty="0"/>
              <a:t>Character / </a:t>
            </a:r>
            <a:r>
              <a:rPr lang="de-DE" dirty="0" err="1"/>
              <a:t>Creature</a:t>
            </a:r>
            <a:r>
              <a:rPr lang="de-DE" dirty="0"/>
              <a:t> Design</a:t>
            </a:r>
          </a:p>
          <a:p>
            <a:r>
              <a:rPr lang="de-DE" dirty="0"/>
              <a:t>Character Animation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Arbeiten an einem Videospiel</a:t>
            </a:r>
          </a:p>
        </p:txBody>
      </p:sp>
    </p:spTree>
    <p:extLst>
      <p:ext uri="{BB962C8B-B14F-4D97-AF65-F5344CB8AC3E}">
        <p14:creationId xmlns:p14="http://schemas.microsoft.com/office/powerpoint/2010/main" val="380981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A6716-F214-40EB-B62C-5BE24C60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Character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D4F069-C703-40DF-9960-D7F7C0943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67143"/>
            <a:ext cx="8946541" cy="4195481"/>
          </a:xfrm>
        </p:spPr>
        <p:txBody>
          <a:bodyPr/>
          <a:lstStyle/>
          <a:p>
            <a:r>
              <a:rPr lang="de-DE" dirty="0" err="1"/>
              <a:t>Stik</a:t>
            </a:r>
            <a:r>
              <a:rPr lang="de-DE" dirty="0"/>
              <a:t>, der Meisterassassine</a:t>
            </a:r>
          </a:p>
          <a:p>
            <a:r>
              <a:rPr lang="de-DE" dirty="0" err="1"/>
              <a:t>Vatch</a:t>
            </a:r>
            <a:r>
              <a:rPr lang="de-DE" dirty="0"/>
              <a:t>, die Stadtratte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C71C62-09C1-4D8B-A886-92AAC5B5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2484328"/>
            <a:ext cx="6134101" cy="43414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6AECD6D-91A2-49EA-B99D-344AE9A82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22" y="2142354"/>
            <a:ext cx="5227479" cy="46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1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1AA16-9122-4A66-BA88-980BE465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Animationen</a:t>
            </a:r>
          </a:p>
        </p:txBody>
      </p:sp>
    </p:spTree>
    <p:extLst>
      <p:ext uri="{BB962C8B-B14F-4D97-AF65-F5344CB8AC3E}">
        <p14:creationId xmlns:p14="http://schemas.microsoft.com/office/powerpoint/2010/main" val="132517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03DC9-9269-4A5C-9087-D15F1FAB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 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7F4D42-2174-463B-84AA-9F5C1F08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348066"/>
            <a:ext cx="8946541" cy="4195481"/>
          </a:xfrm>
        </p:spPr>
        <p:txBody>
          <a:bodyPr/>
          <a:lstStyle/>
          <a:p>
            <a:r>
              <a:rPr lang="de-DE" dirty="0"/>
              <a:t>Nur mit Base Color und AO texturiert</a:t>
            </a:r>
          </a:p>
          <a:p>
            <a:r>
              <a:rPr lang="de-DE" dirty="0"/>
              <a:t>Beide im fertigen Spiel gelandet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C359B0-5792-49FC-A5DF-5CC0025F3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64" y="588307"/>
            <a:ext cx="5229225" cy="5715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C02BE8-C3C1-43D1-BA0A-2B57317DE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78" y="2327401"/>
            <a:ext cx="4279571" cy="43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50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26226-B92A-4628-AAE4-974D2BAC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Miriam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E5998D-1D5E-47D7-8EA2-95E6D281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Lead Artist</a:t>
            </a:r>
          </a:p>
          <a:p>
            <a:r>
              <a:rPr lang="de-DE" dirty="0"/>
              <a:t>Design der Pestdoktoren</a:t>
            </a:r>
          </a:p>
          <a:p>
            <a:r>
              <a:rPr lang="de-DE" dirty="0"/>
              <a:t>Erstellen von Schwertkämpfer und Schwergewicht</a:t>
            </a:r>
          </a:p>
          <a:p>
            <a:r>
              <a:rPr lang="de-DE" dirty="0"/>
              <a:t>Menü UI</a:t>
            </a:r>
          </a:p>
          <a:p>
            <a:r>
              <a:rPr lang="de-DE" dirty="0"/>
              <a:t>Logo und Icon</a:t>
            </a:r>
          </a:p>
          <a:p>
            <a:endParaRPr lang="de-DE" dirty="0"/>
          </a:p>
          <a:p>
            <a:r>
              <a:rPr lang="de-DE" dirty="0"/>
              <a:t>Erstellen der Fernkämpferin (gestrichen)</a:t>
            </a:r>
          </a:p>
        </p:txBody>
      </p:sp>
    </p:spTree>
    <p:extLst>
      <p:ext uri="{BB962C8B-B14F-4D97-AF65-F5344CB8AC3E}">
        <p14:creationId xmlns:p14="http://schemas.microsoft.com/office/powerpoint/2010/main" val="184459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16360-5434-4A79-84EB-49D58900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Miriam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73AE84-E158-4F2F-A4A1-D885167B4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Unity</a:t>
            </a:r>
          </a:p>
          <a:p>
            <a:r>
              <a:rPr lang="de-DE" dirty="0"/>
              <a:t>Character Design</a:t>
            </a:r>
          </a:p>
          <a:p>
            <a:r>
              <a:rPr lang="de-DE" dirty="0"/>
              <a:t>Character Animation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Arbeiten an einem Videospiel</a:t>
            </a:r>
          </a:p>
        </p:txBody>
      </p:sp>
    </p:spTree>
    <p:extLst>
      <p:ext uri="{BB962C8B-B14F-4D97-AF65-F5344CB8AC3E}">
        <p14:creationId xmlns:p14="http://schemas.microsoft.com/office/powerpoint/2010/main" val="106110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F92C5-F7CE-49D3-A184-2F68975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Miriam: Character Design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87BC921-3AE9-4EF5-BA1D-8A22BED7B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4" y="3500438"/>
            <a:ext cx="3779776" cy="300185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77E609-6AD7-4D92-921C-BBAA27FD5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33" y="3510559"/>
            <a:ext cx="3779777" cy="30018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39CE27-B00E-4D03-9D0A-6426368A0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43" y="3510559"/>
            <a:ext cx="3779777" cy="300185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E429828-4FD5-439A-9B81-8A2B0FF026B4}"/>
              </a:ext>
            </a:extLst>
          </p:cNvPr>
          <p:cNvSpPr txBox="1"/>
          <p:nvPr/>
        </p:nvSpPr>
        <p:spPr>
          <a:xfrm>
            <a:off x="447675" y="1981200"/>
            <a:ext cx="8134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unbesiegbare Henker (Endboss)</a:t>
            </a:r>
          </a:p>
          <a:p>
            <a:r>
              <a:rPr lang="de-DE" dirty="0"/>
              <a:t>Der schlanke Schlächter (Schwertkämpfer)</a:t>
            </a:r>
          </a:p>
          <a:p>
            <a:r>
              <a:rPr lang="de-DE" dirty="0"/>
              <a:t>Die heilige Jägerin  (Fernkämpferin)</a:t>
            </a:r>
          </a:p>
        </p:txBody>
      </p:sp>
    </p:spTree>
    <p:extLst>
      <p:ext uri="{BB962C8B-B14F-4D97-AF65-F5344CB8AC3E}">
        <p14:creationId xmlns:p14="http://schemas.microsoft.com/office/powerpoint/2010/main" val="4413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50852-6D6F-41D1-BFBE-7321BA7F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452718"/>
            <a:ext cx="9822235" cy="1400530"/>
          </a:xfrm>
        </p:spPr>
        <p:txBody>
          <a:bodyPr/>
          <a:lstStyle/>
          <a:p>
            <a:r>
              <a:rPr lang="de-DE" dirty="0"/>
              <a:t>Miriam: Animationen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B9BE79-62A1-4EA3-AC26-83EA22A4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53248"/>
            <a:ext cx="9897453" cy="439515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Es wurden insgesamt 25 Animationen erstellt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2017E3-9830-43A6-8F2A-E35D09E0A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552949"/>
            <a:ext cx="5991225" cy="2061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2C97FA-7CC9-4277-9043-D1C44DAAB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30541"/>
            <a:ext cx="6010275" cy="19969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E560E34-D089-47FD-AFD7-CF7D6D994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25" y="1076324"/>
            <a:ext cx="5499775" cy="2444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C1FFE3-E54E-4877-A34D-14270AC46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25" y="3632933"/>
            <a:ext cx="5491717" cy="29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9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37285-B200-4AFA-98AB-2AE59A5B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52718"/>
            <a:ext cx="9793659" cy="1400530"/>
          </a:xfrm>
        </p:spPr>
        <p:txBody>
          <a:bodyPr/>
          <a:lstStyle/>
          <a:p>
            <a:r>
              <a:rPr lang="de-DE" dirty="0"/>
              <a:t>Miriam: Fertige </a:t>
            </a:r>
            <a:br>
              <a:rPr lang="de-DE" dirty="0"/>
            </a:br>
            <a:r>
              <a:rPr lang="de-DE" dirty="0" err="1"/>
              <a:t>modelle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A5EA2D-3CAE-48ED-84D6-E4598118D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3774828"/>
            <a:ext cx="7850188" cy="295199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4EEEF71-F52F-46B4-93F1-BDBC7D700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64499"/>
            <a:ext cx="6316663" cy="361022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AAE8B1-165E-4EA3-8B2A-E07188716B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6"/>
          <a:stretch/>
        </p:blipFill>
        <p:spPr>
          <a:xfrm>
            <a:off x="103187" y="3774826"/>
            <a:ext cx="4065375" cy="295199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4F26C38-5B88-4E1F-9DBA-BA1DA197808F}"/>
              </a:ext>
            </a:extLst>
          </p:cNvPr>
          <p:cNvSpPr txBox="1"/>
          <p:nvPr/>
        </p:nvSpPr>
        <p:spPr>
          <a:xfrm>
            <a:off x="103187" y="1794490"/>
            <a:ext cx="5362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Für alle Figuren wurden Texturen erstellt passend zum Gamestyle.</a:t>
            </a:r>
          </a:p>
          <a:p>
            <a:endParaRPr lang="de-DE" dirty="0"/>
          </a:p>
          <a:p>
            <a:r>
              <a:rPr lang="de-DE" dirty="0"/>
              <a:t>Der schlanke Schlächter und der unbesiegbare Henker wurden in das Spiel implementiert</a:t>
            </a:r>
          </a:p>
        </p:txBody>
      </p:sp>
    </p:spTree>
    <p:extLst>
      <p:ext uri="{BB962C8B-B14F-4D97-AF65-F5344CB8AC3E}">
        <p14:creationId xmlns:p14="http://schemas.microsoft.com/office/powerpoint/2010/main" val="2350884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A5B75-8CA1-4388-81CB-1ACF0E51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Kevin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F316D3-23B1-4C08-A3CD-67C6D7C55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Team Leader</a:t>
            </a:r>
          </a:p>
          <a:p>
            <a:r>
              <a:rPr lang="de-DE" dirty="0"/>
              <a:t>Implementierung aller Gameplay Elemente</a:t>
            </a:r>
          </a:p>
          <a:p>
            <a:r>
              <a:rPr lang="de-DE" dirty="0"/>
              <a:t>Implementierung der Charaktere</a:t>
            </a:r>
          </a:p>
          <a:p>
            <a:r>
              <a:rPr lang="de-DE" dirty="0"/>
              <a:t>KI</a:t>
            </a:r>
          </a:p>
          <a:p>
            <a:r>
              <a:rPr lang="de-DE" dirty="0"/>
              <a:t>PS4 Port</a:t>
            </a:r>
          </a:p>
          <a:p>
            <a:r>
              <a:rPr lang="de-DE" dirty="0"/>
              <a:t>Unity + GitHub Support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513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C9163-AF09-457C-9685-9289DEFA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Worum geht es in Pest?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F8C38E-6E5B-429A-A404-0FC5994A5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2,5D Stealth Game in einem Dark Fantasy Setting</a:t>
            </a:r>
          </a:p>
          <a:p>
            <a:endParaRPr lang="de-DE" dirty="0"/>
          </a:p>
          <a:p>
            <a:r>
              <a:rPr lang="de-DE" dirty="0"/>
              <a:t>„Schattenratten“ sind im Krieg gegen die Menschen</a:t>
            </a:r>
          </a:p>
          <a:p>
            <a:endParaRPr lang="de-DE" dirty="0"/>
          </a:p>
          <a:p>
            <a:r>
              <a:rPr lang="de-DE" dirty="0"/>
              <a:t>Pestdoktoren entwickeln Gegenmittel</a:t>
            </a:r>
          </a:p>
          <a:p>
            <a:endParaRPr lang="de-DE" dirty="0"/>
          </a:p>
          <a:p>
            <a:r>
              <a:rPr lang="de-DE" dirty="0"/>
              <a:t>Spieler soll dieses als Meisterassassine </a:t>
            </a:r>
            <a:r>
              <a:rPr lang="de-DE" dirty="0" err="1"/>
              <a:t>Stik</a:t>
            </a:r>
            <a:r>
              <a:rPr lang="de-DE" dirty="0"/>
              <a:t> stehlen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869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6D6DE6-AE42-48BE-8A7E-E14440B2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Kevin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65CAB4-1F92-4BC1-8313-62ECAB49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PS4 </a:t>
            </a:r>
            <a:r>
              <a:rPr lang="de-DE" dirty="0" err="1"/>
              <a:t>Dev</a:t>
            </a:r>
            <a:r>
              <a:rPr lang="de-DE" dirty="0"/>
              <a:t> Kit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Enge Arbeit mit Artists</a:t>
            </a:r>
          </a:p>
        </p:txBody>
      </p:sp>
    </p:spTree>
    <p:extLst>
      <p:ext uri="{BB962C8B-B14F-4D97-AF65-F5344CB8AC3E}">
        <p14:creationId xmlns:p14="http://schemas.microsoft.com/office/powerpoint/2010/main" val="215980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558EA-4342-4B9E-8405-52798E48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Charaktere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FB42-4661-4C99-9E16-E9069EC70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Schattenratten:	anthropomorphe Ratten, die unterirdisch leben</a:t>
            </a:r>
          </a:p>
          <a:p>
            <a:pPr marL="0" indent="0">
              <a:buNone/>
            </a:pPr>
            <a:r>
              <a:rPr lang="de-DE" dirty="0"/>
              <a:t>					werden von Licht geschwächt</a:t>
            </a:r>
          </a:p>
          <a:p>
            <a:pPr marL="0" indent="0">
              <a:buNone/>
            </a:pPr>
            <a:r>
              <a:rPr lang="de-DE" dirty="0"/>
              <a:t>					haben magische Fähigkeiten</a:t>
            </a:r>
          </a:p>
          <a:p>
            <a:pPr marL="0" indent="0">
              <a:buNone/>
            </a:pPr>
            <a:r>
              <a:rPr lang="de-DE" dirty="0"/>
              <a:t>					Charaktere: </a:t>
            </a:r>
            <a:r>
              <a:rPr lang="de-DE" dirty="0" err="1"/>
              <a:t>Stik</a:t>
            </a:r>
            <a:r>
              <a:rPr lang="de-DE" dirty="0"/>
              <a:t> und </a:t>
            </a:r>
            <a:r>
              <a:rPr lang="de-DE" dirty="0" err="1"/>
              <a:t>Vatch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Pestdoktoren: 	Menschen, die Schattenratten bekämpfen</a:t>
            </a:r>
          </a:p>
          <a:p>
            <a:pPr marL="0" indent="0">
              <a:buNone/>
            </a:pPr>
            <a:r>
              <a:rPr lang="de-DE" dirty="0"/>
              <a:t>					tragen Laternen und Waffen</a:t>
            </a:r>
          </a:p>
          <a:p>
            <a:pPr marL="0" indent="0">
              <a:buNone/>
            </a:pPr>
            <a:r>
              <a:rPr lang="de-DE" dirty="0"/>
              <a:t>					Schwertkämpfer und Schwergewicht</a:t>
            </a:r>
          </a:p>
        </p:txBody>
      </p:sp>
    </p:spTree>
    <p:extLst>
      <p:ext uri="{BB962C8B-B14F-4D97-AF65-F5344CB8AC3E}">
        <p14:creationId xmlns:p14="http://schemas.microsoft.com/office/powerpoint/2010/main" val="395076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F0299-FCB3-4467-8AF9-1E6FBCBC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7F6914-51C0-471B-8919-9D0B05DBD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Kanalisation:	Dunkel, eng und nass</a:t>
            </a:r>
          </a:p>
          <a:p>
            <a:pPr marL="0" indent="0">
              <a:buNone/>
            </a:pPr>
            <a:r>
              <a:rPr lang="de-DE" dirty="0"/>
              <a:t>					Tutorial Level (</a:t>
            </a:r>
            <a:r>
              <a:rPr lang="de-DE" dirty="0" err="1"/>
              <a:t>Vatch</a:t>
            </a:r>
            <a:r>
              <a:rPr lang="de-DE" dirty="0"/>
              <a:t>)</a:t>
            </a:r>
          </a:p>
          <a:p>
            <a:pPr marL="0" indent="0">
              <a:buNone/>
            </a:pPr>
            <a:r>
              <a:rPr lang="de-DE" dirty="0"/>
              <a:t>					Gegner: Schwertkämpfer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Stadt: 			Heller, offen</a:t>
            </a:r>
          </a:p>
          <a:p>
            <a:pPr marL="0" indent="0">
              <a:buNone/>
            </a:pPr>
            <a:r>
              <a:rPr lang="de-DE" dirty="0"/>
              <a:t>					Mehr Gegner und Lichter</a:t>
            </a:r>
          </a:p>
          <a:p>
            <a:pPr marL="0" indent="0">
              <a:buNone/>
            </a:pPr>
            <a:r>
              <a:rPr lang="de-DE" dirty="0"/>
              <a:t>					Boss Sequenz am Ende</a:t>
            </a:r>
          </a:p>
        </p:txBody>
      </p:sp>
    </p:spTree>
    <p:extLst>
      <p:ext uri="{BB962C8B-B14F-4D97-AF65-F5344CB8AC3E}">
        <p14:creationId xmlns:p14="http://schemas.microsoft.com/office/powerpoint/2010/main" val="93706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617E9-21B8-4D9F-B5B1-14427420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Claude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942D17-07A3-4FB1-B934-E1484FD8F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Erstellen des </a:t>
            </a:r>
            <a:r>
              <a:rPr lang="de-DE" dirty="0" err="1"/>
              <a:t>Modularsystems</a:t>
            </a:r>
            <a:r>
              <a:rPr lang="de-DE" dirty="0"/>
              <a:t> für die Kanalisation</a:t>
            </a:r>
          </a:p>
          <a:p>
            <a:r>
              <a:rPr lang="de-DE" dirty="0"/>
              <a:t>Partikeleffekte</a:t>
            </a:r>
          </a:p>
          <a:p>
            <a:endParaRPr lang="de-DE" dirty="0"/>
          </a:p>
          <a:p>
            <a:r>
              <a:rPr lang="de-DE" dirty="0" err="1"/>
              <a:t>Modularsystem</a:t>
            </a:r>
            <a:r>
              <a:rPr lang="de-DE" dirty="0"/>
              <a:t> des dritten Levels (gestrichen)</a:t>
            </a:r>
          </a:p>
        </p:txBody>
      </p:sp>
    </p:spTree>
    <p:extLst>
      <p:ext uri="{BB962C8B-B14F-4D97-AF65-F5344CB8AC3E}">
        <p14:creationId xmlns:p14="http://schemas.microsoft.com/office/powerpoint/2010/main" val="961297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7765B-B8CF-40DD-BB06-FF67860F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Claude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7332D-3390-4E5E-BAAB-64CEBCD7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Unity</a:t>
            </a:r>
          </a:p>
          <a:p>
            <a:r>
              <a:rPr lang="de-DE" dirty="0" err="1"/>
              <a:t>Particles</a:t>
            </a:r>
            <a:r>
              <a:rPr lang="de-DE" dirty="0"/>
              <a:t> mit </a:t>
            </a:r>
            <a:r>
              <a:rPr lang="de-DE" dirty="0" err="1"/>
              <a:t>Shuriken</a:t>
            </a:r>
            <a:endParaRPr lang="de-DE" dirty="0"/>
          </a:p>
          <a:p>
            <a:r>
              <a:rPr lang="de-DE" dirty="0" err="1"/>
              <a:t>Modularsysteme</a:t>
            </a:r>
            <a:r>
              <a:rPr lang="de-DE" dirty="0"/>
              <a:t> bauen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Arbeiten an einem Videospiel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829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C5C6D-736C-494F-9B14-68437C7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B8FA96-65CF-4676-8687-EDDFD2F8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Level Design für alle Level</a:t>
            </a:r>
          </a:p>
          <a:p>
            <a:r>
              <a:rPr lang="de-DE" dirty="0" err="1"/>
              <a:t>Modularsystem</a:t>
            </a:r>
            <a:r>
              <a:rPr lang="de-DE" dirty="0"/>
              <a:t> für das Stadt-Level</a:t>
            </a:r>
          </a:p>
          <a:p>
            <a:r>
              <a:rPr lang="de-DE" dirty="0" err="1"/>
              <a:t>Props</a:t>
            </a:r>
            <a:r>
              <a:rPr lang="de-DE" dirty="0"/>
              <a:t> für beide Level</a:t>
            </a:r>
          </a:p>
          <a:p>
            <a:r>
              <a:rPr lang="de-DE" dirty="0"/>
              <a:t>Light Setup und Kameras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80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3336C-1ED9-45CC-8025-585F2D98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42F828-DCB4-429B-8309-1E431E04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Lernziele: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Unity</a:t>
            </a:r>
          </a:p>
          <a:p>
            <a:r>
              <a:rPr lang="de-DE" dirty="0"/>
              <a:t>Level Design</a:t>
            </a:r>
          </a:p>
          <a:p>
            <a:r>
              <a:rPr lang="de-DE" dirty="0"/>
              <a:t>Game Design</a:t>
            </a:r>
          </a:p>
          <a:p>
            <a:r>
              <a:rPr lang="de-DE" dirty="0"/>
              <a:t>Teamwork</a:t>
            </a:r>
          </a:p>
          <a:p>
            <a:r>
              <a:rPr lang="de-DE" dirty="0"/>
              <a:t>Arbeiten an einem Videospiel</a:t>
            </a:r>
          </a:p>
        </p:txBody>
      </p:sp>
    </p:spTree>
    <p:extLst>
      <p:ext uri="{BB962C8B-B14F-4D97-AF65-F5344CB8AC3E}">
        <p14:creationId xmlns:p14="http://schemas.microsoft.com/office/powerpoint/2010/main" val="45635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46AE3-4127-4AC2-858A-BE72C1D8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Benjamin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F96777-AFF8-4B08-8495-28C6248AE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Zuständig für: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Creative </a:t>
            </a:r>
            <a:r>
              <a:rPr lang="de-DE" dirty="0" err="1"/>
              <a:t>Director</a:t>
            </a:r>
            <a:endParaRPr lang="de-DE" dirty="0"/>
          </a:p>
          <a:p>
            <a:r>
              <a:rPr lang="de-DE" dirty="0"/>
              <a:t>Design der Schattenratten</a:t>
            </a:r>
          </a:p>
          <a:p>
            <a:r>
              <a:rPr lang="de-DE" dirty="0"/>
              <a:t>Erstellen des Hauptcharakters und des NPCs</a:t>
            </a:r>
          </a:p>
          <a:p>
            <a:r>
              <a:rPr lang="de-DE" dirty="0"/>
              <a:t>Gameplay UI</a:t>
            </a:r>
          </a:p>
          <a:p>
            <a:r>
              <a:rPr lang="de-DE" dirty="0" err="1"/>
              <a:t>Cutscenes</a:t>
            </a:r>
            <a:r>
              <a:rPr lang="de-DE" dirty="0"/>
              <a:t> + Writing</a:t>
            </a:r>
          </a:p>
        </p:txBody>
      </p:sp>
    </p:spTree>
    <p:extLst>
      <p:ext uri="{BB962C8B-B14F-4D97-AF65-F5344CB8AC3E}">
        <p14:creationId xmlns:p14="http://schemas.microsoft.com/office/powerpoint/2010/main" val="615785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295</Words>
  <Application>Microsoft Office PowerPoint</Application>
  <PresentationFormat>Breitbild</PresentationFormat>
  <Paragraphs>124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Pest</vt:lpstr>
      <vt:lpstr>Worum geht es in Pest?</vt:lpstr>
      <vt:lpstr>Charaktere</vt:lpstr>
      <vt:lpstr>Level</vt:lpstr>
      <vt:lpstr>Claude</vt:lpstr>
      <vt:lpstr>Claude</vt:lpstr>
      <vt:lpstr>Steven</vt:lpstr>
      <vt:lpstr>Steven</vt:lpstr>
      <vt:lpstr>Benjamin</vt:lpstr>
      <vt:lpstr>Benjamin</vt:lpstr>
      <vt:lpstr>Character Design</vt:lpstr>
      <vt:lpstr>Animationen</vt:lpstr>
      <vt:lpstr>Fertige Modelle</vt:lpstr>
      <vt:lpstr>Miriam</vt:lpstr>
      <vt:lpstr>Miriam</vt:lpstr>
      <vt:lpstr>Miriam: Character Design</vt:lpstr>
      <vt:lpstr>Miriam: Animationen</vt:lpstr>
      <vt:lpstr>Miriam: Fertige  modelle</vt:lpstr>
      <vt:lpstr>Kevin</vt:lpstr>
      <vt:lpstr>Kevin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Benny Wa</dc:creator>
  <cp:lastModifiedBy>Benny Wa</cp:lastModifiedBy>
  <cp:revision>14</cp:revision>
  <dcterms:created xsi:type="dcterms:W3CDTF">2019-08-12T09:48:06Z</dcterms:created>
  <dcterms:modified xsi:type="dcterms:W3CDTF">2019-08-12T12:23:55Z</dcterms:modified>
</cp:coreProperties>
</file>